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</p:sldIdLst>
  <p:sldSz cx="21374100" cy="15113000"/>
  <p:notesSz cx="6858000" cy="9144000"/>
  <p:embeddedFontLst>
    <p:embeddedFont>
      <p:font typeface="Arialle" panose="020B0604020202020204" charset="0"/>
      <p:regular r:id="rId8"/>
    </p:embeddedFont>
    <p:embeddedFont>
      <p:font typeface="Atkinson Hyperlegible Bold" panose="020B0604020202020204" charset="0"/>
      <p:regular r:id="rId9"/>
    </p:embeddedFont>
    <p:embeddedFont>
      <p:font typeface="Open Sans" panose="020B0606030504020204" pitchFamily="3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5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arė Šatė" userId="2aecebe9-e809-4b59-b4b9-3994bd266312" providerId="ADAL" clId="{2E51CE3D-E6B4-439A-B98E-E6196906FC36}"/>
    <pc:docChg chg="modSld">
      <pc:chgData name="Gintarė Šatė" userId="2aecebe9-e809-4b59-b4b9-3994bd266312" providerId="ADAL" clId="{2E51CE3D-E6B4-439A-B98E-E6196906FC36}" dt="2025-09-29T06:00:42.512" v="1" actId="1076"/>
      <pc:docMkLst>
        <pc:docMk/>
      </pc:docMkLst>
      <pc:sldChg chg="modSp mod">
        <pc:chgData name="Gintarė Šatė" userId="2aecebe9-e809-4b59-b4b9-3994bd266312" providerId="ADAL" clId="{2E51CE3D-E6B4-439A-B98E-E6196906FC36}" dt="2025-09-29T06:00:42.512" v="1" actId="1076"/>
        <pc:sldMkLst>
          <pc:docMk/>
          <pc:sldMk cId="0" sldId="256"/>
        </pc:sldMkLst>
        <pc:spChg chg="mod">
          <ac:chgData name="Gintarė Šatė" userId="2aecebe9-e809-4b59-b4b9-3994bd266312" providerId="ADAL" clId="{2E51CE3D-E6B4-439A-B98E-E6196906FC36}" dt="2025-09-29T06:00:18.594" v="0" actId="14100"/>
          <ac:spMkLst>
            <pc:docMk/>
            <pc:sldMk cId="0" sldId="256"/>
            <ac:spMk id="76" creationId="{00000000-0000-0000-0000-000000000000}"/>
          </ac:spMkLst>
        </pc:spChg>
        <pc:grpChg chg="mod">
          <ac:chgData name="Gintarė Šatė" userId="2aecebe9-e809-4b59-b4b9-3994bd266312" providerId="ADAL" clId="{2E51CE3D-E6B4-439A-B98E-E6196906FC36}" dt="2025-09-29T06:00:42.512" v="1" actId="1076"/>
          <ac:grpSpMkLst>
            <pc:docMk/>
            <pc:sldMk cId="0" sldId="256"/>
            <ac:grpSpMk id="78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32438" y="1512000"/>
            <a:ext cx="5879717" cy="1946420"/>
            <a:chOff x="0" y="0"/>
            <a:chExt cx="7839623" cy="259522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5428944" y="218904"/>
              <a:ext cx="2184560" cy="2184560"/>
            </a:xfrm>
            <a:custGeom>
              <a:avLst/>
              <a:gdLst/>
              <a:ahLst/>
              <a:cxnLst/>
              <a:rect l="l" t="t" r="r" b="b"/>
              <a:pathLst>
                <a:path w="2184560" h="2184560">
                  <a:moveTo>
                    <a:pt x="0" y="0"/>
                  </a:moveTo>
                  <a:lnTo>
                    <a:pt x="2184560" y="0"/>
                  </a:lnTo>
                  <a:lnTo>
                    <a:pt x="2184560" y="2184559"/>
                  </a:lnTo>
                  <a:lnTo>
                    <a:pt x="0" y="218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94435" y="781980"/>
              <a:ext cx="4732299" cy="858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MATEMATIKA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05314" y="1512000"/>
            <a:ext cx="5879717" cy="1946420"/>
            <a:chOff x="0" y="0"/>
            <a:chExt cx="7839623" cy="2595226"/>
          </a:xfrm>
        </p:grpSpPr>
        <p:sp>
          <p:nvSpPr>
            <p:cNvPr id="9" name="Freeform 9"/>
            <p:cNvSpPr/>
            <p:nvPr/>
          </p:nvSpPr>
          <p:spPr>
            <a:xfrm>
              <a:off x="5492655" y="540138"/>
              <a:ext cx="1827075" cy="1514949"/>
            </a:xfrm>
            <a:custGeom>
              <a:avLst/>
              <a:gdLst/>
              <a:ahLst/>
              <a:cxnLst/>
              <a:rect l="l" t="t" r="r" b="b"/>
              <a:pathLst>
                <a:path w="1827075" h="1514949">
                  <a:moveTo>
                    <a:pt x="0" y="0"/>
                  </a:moveTo>
                  <a:lnTo>
                    <a:pt x="1827074" y="0"/>
                  </a:lnTo>
                  <a:lnTo>
                    <a:pt x="1827074" y="1514950"/>
                  </a:lnTo>
                  <a:lnTo>
                    <a:pt x="0" y="1514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94435" y="781980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MUZIKA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5313912" y="20795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05314" y="5987794"/>
            <a:ext cx="5879717" cy="1946420"/>
            <a:chOff x="0" y="0"/>
            <a:chExt cx="7839623" cy="259522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11827" y="8063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ETIKA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321290" y="217253"/>
              <a:ext cx="2160720" cy="2160720"/>
            </a:xfrm>
            <a:custGeom>
              <a:avLst/>
              <a:gdLst/>
              <a:ahLst/>
              <a:cxnLst/>
              <a:rect l="l" t="t" r="r" b="b"/>
              <a:pathLst>
                <a:path w="2160720" h="2160720">
                  <a:moveTo>
                    <a:pt x="0" y="0"/>
                  </a:moveTo>
                  <a:lnTo>
                    <a:pt x="2160720" y="0"/>
                  </a:lnTo>
                  <a:lnTo>
                    <a:pt x="2160720" y="2160720"/>
                  </a:lnTo>
                  <a:lnTo>
                    <a:pt x="0" y="216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305314" y="8181864"/>
            <a:ext cx="5879717" cy="1946420"/>
            <a:chOff x="0" y="0"/>
            <a:chExt cx="7839623" cy="2595226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311827" y="8063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TIKYBA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554306" y="494715"/>
              <a:ext cx="1854036" cy="1605797"/>
            </a:xfrm>
            <a:custGeom>
              <a:avLst/>
              <a:gdLst/>
              <a:ahLst/>
              <a:cxnLst/>
              <a:rect l="l" t="t" r="r" b="b"/>
              <a:pathLst>
                <a:path w="1854036" h="1605797">
                  <a:moveTo>
                    <a:pt x="0" y="0"/>
                  </a:moveTo>
                  <a:lnTo>
                    <a:pt x="1854036" y="0"/>
                  </a:lnTo>
                  <a:lnTo>
                    <a:pt x="1854036" y="1605796"/>
                  </a:lnTo>
                  <a:lnTo>
                    <a:pt x="0" y="160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305314" y="3668018"/>
            <a:ext cx="5879717" cy="2067924"/>
            <a:chOff x="0" y="0"/>
            <a:chExt cx="7839623" cy="2757232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7839623" cy="2757232"/>
              <a:chOff x="0" y="0"/>
              <a:chExt cx="1343619" cy="47255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43619" cy="472557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72557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72557"/>
                    </a:lnTo>
                    <a:lnTo>
                      <a:pt x="0" y="47255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57150"/>
                <a:ext cx="1343619" cy="529707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5444787" y="433539"/>
              <a:ext cx="1898151" cy="1691830"/>
            </a:xfrm>
            <a:custGeom>
              <a:avLst/>
              <a:gdLst/>
              <a:ahLst/>
              <a:cxnLst/>
              <a:rect l="l" t="t" r="r" b="b"/>
              <a:pathLst>
                <a:path w="1898151" h="1691830">
                  <a:moveTo>
                    <a:pt x="0" y="0"/>
                  </a:moveTo>
                  <a:lnTo>
                    <a:pt x="1898150" y="0"/>
                  </a:lnTo>
                  <a:lnTo>
                    <a:pt x="1898150" y="1691829"/>
                  </a:lnTo>
                  <a:lnTo>
                    <a:pt x="0" y="1691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74627" y="464091"/>
              <a:ext cx="4732299" cy="173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FIZINIS UGDYMAS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432438" y="3668018"/>
            <a:ext cx="5846670" cy="1932800"/>
            <a:chOff x="0" y="0"/>
            <a:chExt cx="7795560" cy="2577067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7795560" cy="2577067"/>
              <a:chOff x="0" y="0"/>
              <a:chExt cx="1357030" cy="44860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357030" cy="448609"/>
              </a:xfrm>
              <a:custGeom>
                <a:avLst/>
                <a:gdLst/>
                <a:ahLst/>
                <a:cxnLst/>
                <a:rect l="l" t="t" r="r" b="b"/>
                <a:pathLst>
                  <a:path w="1357030" h="448609">
                    <a:moveTo>
                      <a:pt x="0" y="0"/>
                    </a:moveTo>
                    <a:lnTo>
                      <a:pt x="1357030" y="0"/>
                    </a:lnTo>
                    <a:lnTo>
                      <a:pt x="1357030" y="448609"/>
                    </a:lnTo>
                    <a:lnTo>
                      <a:pt x="0" y="44860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57150"/>
                <a:ext cx="1357030" cy="505759"/>
              </a:xfrm>
              <a:prstGeom prst="rect">
                <a:avLst/>
              </a:prstGeom>
            </p:spPr>
            <p:txBody>
              <a:bodyPr lIns="39219" tIns="39219" rIns="39219" bIns="39219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5428944" y="187174"/>
              <a:ext cx="2184560" cy="2184560"/>
            </a:xfrm>
            <a:custGeom>
              <a:avLst/>
              <a:gdLst/>
              <a:ahLst/>
              <a:cxnLst/>
              <a:rect l="l" t="t" r="r" b="b"/>
              <a:pathLst>
                <a:path w="2184560" h="2184560">
                  <a:moveTo>
                    <a:pt x="0" y="0"/>
                  </a:moveTo>
                  <a:lnTo>
                    <a:pt x="2184560" y="0"/>
                  </a:lnTo>
                  <a:lnTo>
                    <a:pt x="2184560" y="2184559"/>
                  </a:lnTo>
                  <a:lnTo>
                    <a:pt x="0" y="218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6" t="-5113" r="-255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94435" y="796944"/>
              <a:ext cx="5234509" cy="860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48"/>
                </a:lnSpc>
              </a:pPr>
              <a:r>
                <a:rPr lang="en-US" sz="3748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LIETUVIŲ KALBA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428944" y="639375"/>
              <a:ext cx="2184560" cy="117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02"/>
                </a:lnSpc>
              </a:pPr>
              <a:r>
                <a:rPr lang="en-US" sz="5287" b="1">
                  <a:solidFill>
                    <a:srgbClr val="000000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ABC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432438" y="8143764"/>
            <a:ext cx="5879717" cy="1946420"/>
            <a:chOff x="0" y="0"/>
            <a:chExt cx="7839623" cy="2595226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5453314" y="351784"/>
              <a:ext cx="2140625" cy="1806434"/>
            </a:xfrm>
            <a:custGeom>
              <a:avLst/>
              <a:gdLst/>
              <a:ahLst/>
              <a:cxnLst/>
              <a:rect l="l" t="t" r="r" b="b"/>
              <a:pathLst>
                <a:path w="2140625" h="1806434">
                  <a:moveTo>
                    <a:pt x="0" y="0"/>
                  </a:moveTo>
                  <a:lnTo>
                    <a:pt x="2140625" y="0"/>
                  </a:lnTo>
                  <a:lnTo>
                    <a:pt x="2140625" y="1806434"/>
                  </a:lnTo>
                  <a:lnTo>
                    <a:pt x="0" y="180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5453314" y="205333"/>
              <a:ext cx="2184560" cy="2184560"/>
            </a:xfrm>
            <a:custGeom>
              <a:avLst/>
              <a:gdLst/>
              <a:ahLst/>
              <a:cxnLst/>
              <a:rect l="l" t="t" r="r" b="b"/>
              <a:pathLst>
                <a:path w="2184560" h="2184560">
                  <a:moveTo>
                    <a:pt x="0" y="0"/>
                  </a:moveTo>
                  <a:lnTo>
                    <a:pt x="2184560" y="0"/>
                  </a:lnTo>
                  <a:lnTo>
                    <a:pt x="2184560" y="2184560"/>
                  </a:lnTo>
                  <a:lnTo>
                    <a:pt x="0" y="2184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6" t="-5113" r="-2556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94435" y="781980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DAILĖ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399390" y="10299733"/>
            <a:ext cx="5846670" cy="1932800"/>
            <a:chOff x="0" y="0"/>
            <a:chExt cx="7795560" cy="2577067"/>
          </a:xfrm>
        </p:grpSpPr>
        <p:sp>
          <p:nvSpPr>
            <p:cNvPr id="51" name="Freeform 51"/>
            <p:cNvSpPr/>
            <p:nvPr/>
          </p:nvSpPr>
          <p:spPr>
            <a:xfrm>
              <a:off x="5363813" y="209714"/>
              <a:ext cx="2186063" cy="2117748"/>
            </a:xfrm>
            <a:custGeom>
              <a:avLst/>
              <a:gdLst/>
              <a:ahLst/>
              <a:cxnLst/>
              <a:rect l="l" t="t" r="r" b="b"/>
              <a:pathLst>
                <a:path w="2186063" h="2117748">
                  <a:moveTo>
                    <a:pt x="0" y="0"/>
                  </a:moveTo>
                  <a:lnTo>
                    <a:pt x="2186062" y="0"/>
                  </a:lnTo>
                  <a:lnTo>
                    <a:pt x="2186062" y="2117749"/>
                  </a:lnTo>
                  <a:lnTo>
                    <a:pt x="0" y="2117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0" y="0"/>
              <a:ext cx="7795560" cy="2577067"/>
              <a:chOff x="0" y="0"/>
              <a:chExt cx="1357030" cy="448609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357030" cy="448609"/>
              </a:xfrm>
              <a:custGeom>
                <a:avLst/>
                <a:gdLst/>
                <a:ahLst/>
                <a:cxnLst/>
                <a:rect l="l" t="t" r="r" b="b"/>
                <a:pathLst>
                  <a:path w="1357030" h="448609">
                    <a:moveTo>
                      <a:pt x="0" y="0"/>
                    </a:moveTo>
                    <a:lnTo>
                      <a:pt x="1357030" y="0"/>
                    </a:lnTo>
                    <a:lnTo>
                      <a:pt x="1357030" y="448609"/>
                    </a:lnTo>
                    <a:lnTo>
                      <a:pt x="0" y="44860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57150"/>
                <a:ext cx="1357030" cy="505759"/>
              </a:xfrm>
              <a:prstGeom prst="rect">
                <a:avLst/>
              </a:prstGeom>
            </p:spPr>
            <p:txBody>
              <a:bodyPr lIns="39219" tIns="39219" rIns="39219" bIns="39219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74741" y="815994"/>
              <a:ext cx="5457709" cy="784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83"/>
                </a:lnSpc>
              </a:pPr>
              <a:r>
                <a:rPr lang="en-US" sz="3487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TECHNOLOGIJOS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3365798" y="12493803"/>
            <a:ext cx="5880262" cy="2068116"/>
            <a:chOff x="0" y="0"/>
            <a:chExt cx="7840350" cy="2757487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7840350" cy="2757487"/>
              <a:chOff x="0" y="0"/>
              <a:chExt cx="1343619" cy="472557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343619" cy="472557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72557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72557"/>
                    </a:lnTo>
                    <a:lnTo>
                      <a:pt x="0" y="47255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57150"/>
                <a:ext cx="1343619" cy="529707"/>
              </a:xfrm>
              <a:prstGeom prst="rect">
                <a:avLst/>
              </a:prstGeom>
            </p:spPr>
            <p:txBody>
              <a:bodyPr lIns="45834" tIns="45834" rIns="45834" bIns="45834" rtlCol="0" anchor="ctr"/>
              <a:lstStyle/>
              <a:p>
                <a:pPr algn="ctr">
                  <a:lnSpc>
                    <a:spcPts val="40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274653" y="545153"/>
              <a:ext cx="4732737" cy="1733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4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KLASĖS VALANDĖLĖ</a:t>
              </a:r>
            </a:p>
          </p:txBody>
        </p:sp>
        <p:sp>
          <p:nvSpPr>
            <p:cNvPr id="61" name="Freeform 61"/>
            <p:cNvSpPr/>
            <p:nvPr/>
          </p:nvSpPr>
          <p:spPr>
            <a:xfrm>
              <a:off x="5297941" y="198895"/>
              <a:ext cx="2184762" cy="2179515"/>
            </a:xfrm>
            <a:custGeom>
              <a:avLst/>
              <a:gdLst/>
              <a:ahLst/>
              <a:cxnLst/>
              <a:rect l="l" t="t" r="r" b="b"/>
              <a:pathLst>
                <a:path w="2184762" h="2179515">
                  <a:moveTo>
                    <a:pt x="0" y="0"/>
                  </a:moveTo>
                  <a:lnTo>
                    <a:pt x="2184762" y="0"/>
                  </a:lnTo>
                  <a:lnTo>
                    <a:pt x="2184762" y="2179515"/>
                  </a:lnTo>
                  <a:lnTo>
                    <a:pt x="0" y="2179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5474667" y="480288"/>
              <a:ext cx="1958931" cy="1958931"/>
            </a:xfrm>
            <a:custGeom>
              <a:avLst/>
              <a:gdLst/>
              <a:ahLst/>
              <a:cxnLst/>
              <a:rect l="l" t="t" r="r" b="b"/>
              <a:pathLst>
                <a:path w="1958931" h="1958931">
                  <a:moveTo>
                    <a:pt x="0" y="0"/>
                  </a:moveTo>
                  <a:lnTo>
                    <a:pt x="1958932" y="0"/>
                  </a:lnTo>
                  <a:lnTo>
                    <a:pt x="1958932" y="1958932"/>
                  </a:lnTo>
                  <a:lnTo>
                    <a:pt x="0" y="1958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399390" y="5987794"/>
            <a:ext cx="5879717" cy="1946420"/>
            <a:chOff x="0" y="0"/>
            <a:chExt cx="7839623" cy="2595226"/>
          </a:xfrm>
        </p:grpSpPr>
        <p:sp>
          <p:nvSpPr>
            <p:cNvPr id="64" name="Freeform 64"/>
            <p:cNvSpPr/>
            <p:nvPr/>
          </p:nvSpPr>
          <p:spPr>
            <a:xfrm>
              <a:off x="5428944" y="219186"/>
              <a:ext cx="2183995" cy="2183995"/>
            </a:xfrm>
            <a:custGeom>
              <a:avLst/>
              <a:gdLst/>
              <a:ahLst/>
              <a:cxnLst/>
              <a:rect l="l" t="t" r="r" b="b"/>
              <a:pathLst>
                <a:path w="2183995" h="2183995">
                  <a:moveTo>
                    <a:pt x="0" y="0"/>
                  </a:moveTo>
                  <a:lnTo>
                    <a:pt x="2183995" y="0"/>
                  </a:lnTo>
                  <a:lnTo>
                    <a:pt x="2183995" y="2183995"/>
                  </a:lnTo>
                  <a:lnTo>
                    <a:pt x="0" y="2183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194435" y="380955"/>
              <a:ext cx="4732299" cy="1728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21"/>
                </a:lnSpc>
              </a:pPr>
              <a:r>
                <a:rPr lang="en-US" sz="3729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GAMTOS </a:t>
              </a:r>
            </a:p>
            <a:p>
              <a:pPr algn="l">
                <a:lnSpc>
                  <a:spcPts val="5221"/>
                </a:lnSpc>
              </a:pPr>
              <a:r>
                <a:rPr lang="en-US" sz="3729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MOKSLAI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2305314" y="10491000"/>
            <a:ext cx="5879717" cy="1946420"/>
            <a:chOff x="0" y="0"/>
            <a:chExt cx="7839623" cy="2595226"/>
          </a:xfrm>
        </p:grpSpPr>
        <p:grpSp>
          <p:nvGrpSpPr>
            <p:cNvPr id="70" name="Group 70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3" name="Freeform 73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5465499" y="258794"/>
              <a:ext cx="1848462" cy="2119395"/>
            </a:xfrm>
            <a:custGeom>
              <a:avLst/>
              <a:gdLst/>
              <a:ahLst/>
              <a:cxnLst/>
              <a:rect l="l" t="t" r="r" b="b"/>
              <a:pathLst>
                <a:path w="1848462" h="2119395">
                  <a:moveTo>
                    <a:pt x="0" y="0"/>
                  </a:moveTo>
                  <a:lnTo>
                    <a:pt x="1848462" y="0"/>
                  </a:lnTo>
                  <a:lnTo>
                    <a:pt x="1848462" y="2119396"/>
                  </a:lnTo>
                  <a:lnTo>
                    <a:pt x="0" y="2119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7328" r="-7328"/>
              </a:stretch>
            </a:blipFill>
          </p:spPr>
          <p:txBody>
            <a:bodyPr/>
            <a:lstStyle/>
            <a:p>
              <a:endParaRPr lang="lt-LT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241591" y="403967"/>
              <a:ext cx="4732299" cy="173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VISUOMENINIS UGDYMAS</a:t>
              </a:r>
            </a:p>
          </p:txBody>
        </p:sp>
      </p:grpSp>
      <p:sp>
        <p:nvSpPr>
          <p:cNvPr id="76" name="Freeform 76" descr="Paveikslėlis, kuriame yra tekstas, Šriftas, ekrano kopija, Grafika  Automatiškai sugeneruotas aprašymas"/>
          <p:cNvSpPr/>
          <p:nvPr/>
        </p:nvSpPr>
        <p:spPr>
          <a:xfrm>
            <a:off x="16768423" y="0"/>
            <a:ext cx="4507578" cy="1112354"/>
          </a:xfrm>
          <a:custGeom>
            <a:avLst/>
            <a:gdLst/>
            <a:ahLst/>
            <a:cxnLst/>
            <a:rect l="l" t="t" r="r" b="b"/>
            <a:pathLst>
              <a:path w="4431299" h="1112354">
                <a:moveTo>
                  <a:pt x="0" y="0"/>
                </a:moveTo>
                <a:lnTo>
                  <a:pt x="4431299" y="0"/>
                </a:lnTo>
                <a:lnTo>
                  <a:pt x="4431299" y="1112354"/>
                </a:lnTo>
                <a:lnTo>
                  <a:pt x="0" y="11123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77" name="TextBox 77"/>
          <p:cNvSpPr txBox="1"/>
          <p:nvPr/>
        </p:nvSpPr>
        <p:spPr>
          <a:xfrm>
            <a:off x="3365798" y="248350"/>
            <a:ext cx="1340262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Simboliai, skirti pamokų tvarkaraščiui (1-4 kl.)</a:t>
            </a:r>
          </a:p>
        </p:txBody>
      </p:sp>
      <p:grpSp>
        <p:nvGrpSpPr>
          <p:cNvPr id="78" name="Group 78"/>
          <p:cNvGrpSpPr/>
          <p:nvPr/>
        </p:nvGrpSpPr>
        <p:grpSpPr>
          <a:xfrm>
            <a:off x="12305313" y="12716652"/>
            <a:ext cx="5879717" cy="1946420"/>
            <a:chOff x="0" y="0"/>
            <a:chExt cx="7839623" cy="2595226"/>
          </a:xfrm>
        </p:grpSpPr>
        <p:grpSp>
          <p:nvGrpSpPr>
            <p:cNvPr id="79" name="Group 79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311827" y="8063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TEATRAS</a:t>
              </a:r>
            </a:p>
          </p:txBody>
        </p:sp>
        <p:sp>
          <p:nvSpPr>
            <p:cNvPr id="83" name="Freeform 83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5170042" y="149543"/>
              <a:ext cx="2296140" cy="2296140"/>
            </a:xfrm>
            <a:custGeom>
              <a:avLst/>
              <a:gdLst/>
              <a:ahLst/>
              <a:cxnLst/>
              <a:rect l="l" t="t" r="r" b="b"/>
              <a:pathLst>
                <a:path w="2296140" h="2296140">
                  <a:moveTo>
                    <a:pt x="0" y="0"/>
                  </a:moveTo>
                  <a:lnTo>
                    <a:pt x="2296140" y="0"/>
                  </a:lnTo>
                  <a:lnTo>
                    <a:pt x="2296140" y="2296140"/>
                  </a:lnTo>
                  <a:lnTo>
                    <a:pt x="0" y="2296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11755" y="1508011"/>
            <a:ext cx="5879717" cy="1946420"/>
            <a:chOff x="0" y="0"/>
            <a:chExt cx="7839623" cy="259522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311827" y="8063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ŠOKIS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" name="Freeform 8"/>
            <p:cNvSpPr/>
            <p:nvPr/>
          </p:nvSpPr>
          <p:spPr>
            <a:xfrm>
              <a:off x="5391188" y="260796"/>
              <a:ext cx="2104738" cy="2073634"/>
            </a:xfrm>
            <a:custGeom>
              <a:avLst/>
              <a:gdLst/>
              <a:ahLst/>
              <a:cxnLst/>
              <a:rect l="l" t="t" r="r" b="b"/>
              <a:pathLst>
                <a:path w="2104738" h="2073634">
                  <a:moveTo>
                    <a:pt x="0" y="0"/>
                  </a:moveTo>
                  <a:lnTo>
                    <a:pt x="2104738" y="0"/>
                  </a:lnTo>
                  <a:lnTo>
                    <a:pt x="2104738" y="2073634"/>
                  </a:lnTo>
                  <a:lnTo>
                    <a:pt x="0" y="2073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51594" y="4028579"/>
            <a:ext cx="5879717" cy="1946420"/>
            <a:chOff x="0" y="0"/>
            <a:chExt cx="7839623" cy="259522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11827" y="8063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ANGLŲ KALBA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199786" y="149543"/>
              <a:ext cx="2296140" cy="2296140"/>
            </a:xfrm>
            <a:custGeom>
              <a:avLst/>
              <a:gdLst/>
              <a:ahLst/>
              <a:cxnLst/>
              <a:rect l="l" t="t" r="r" b="b"/>
              <a:pathLst>
                <a:path w="2296140" h="2296140">
                  <a:moveTo>
                    <a:pt x="0" y="0"/>
                  </a:moveTo>
                  <a:lnTo>
                    <a:pt x="2296140" y="0"/>
                  </a:lnTo>
                  <a:lnTo>
                    <a:pt x="2296140" y="2296140"/>
                  </a:lnTo>
                  <a:lnTo>
                    <a:pt x="0" y="2296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611755" y="6543850"/>
            <a:ext cx="5879717" cy="2067924"/>
            <a:chOff x="0" y="0"/>
            <a:chExt cx="7839623" cy="275723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839623" cy="2757232"/>
              <a:chOff x="0" y="0"/>
              <a:chExt cx="1343619" cy="47255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43619" cy="472557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72557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72557"/>
                    </a:lnTo>
                    <a:lnTo>
                      <a:pt x="0" y="47255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1343619" cy="529707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37743" y="464091"/>
              <a:ext cx="4732299" cy="173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VOKIEČIŲ KALBA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450849" y="288959"/>
              <a:ext cx="2065237" cy="2065237"/>
            </a:xfrm>
            <a:custGeom>
              <a:avLst/>
              <a:gdLst/>
              <a:ahLst/>
              <a:cxnLst/>
              <a:rect l="l" t="t" r="r" b="b"/>
              <a:pathLst>
                <a:path w="2065237" h="2065237">
                  <a:moveTo>
                    <a:pt x="0" y="0"/>
                  </a:moveTo>
                  <a:lnTo>
                    <a:pt x="2065237" y="0"/>
                  </a:lnTo>
                  <a:lnTo>
                    <a:pt x="2065237" y="2065237"/>
                  </a:lnTo>
                  <a:lnTo>
                    <a:pt x="0" y="2065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391188" y="288959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11755" y="4025931"/>
            <a:ext cx="5879717" cy="1946420"/>
            <a:chOff x="0" y="0"/>
            <a:chExt cx="7839623" cy="259522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311827" y="8063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ISPANŲ KALBA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297450" y="227706"/>
              <a:ext cx="2217607" cy="2217607"/>
            </a:xfrm>
            <a:custGeom>
              <a:avLst/>
              <a:gdLst/>
              <a:ahLst/>
              <a:cxnLst/>
              <a:rect l="l" t="t" r="r" b="b"/>
              <a:pathLst>
                <a:path w="2217607" h="2217607">
                  <a:moveTo>
                    <a:pt x="0" y="0"/>
                  </a:moveTo>
                  <a:lnTo>
                    <a:pt x="2217607" y="0"/>
                  </a:lnTo>
                  <a:lnTo>
                    <a:pt x="2217607" y="2217607"/>
                  </a:lnTo>
                  <a:lnTo>
                    <a:pt x="0" y="2217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681450" y="844230"/>
              <a:ext cx="1449607" cy="984560"/>
            </a:xfrm>
            <a:custGeom>
              <a:avLst/>
              <a:gdLst/>
              <a:ahLst/>
              <a:cxnLst/>
              <a:rect l="l" t="t" r="r" b="b"/>
              <a:pathLst>
                <a:path w="1449607" h="984560">
                  <a:moveTo>
                    <a:pt x="0" y="0"/>
                  </a:moveTo>
                  <a:lnTo>
                    <a:pt x="1449607" y="0"/>
                  </a:lnTo>
                  <a:lnTo>
                    <a:pt x="1449607" y="984560"/>
                  </a:lnTo>
                  <a:lnTo>
                    <a:pt x="0" y="984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1594" y="1589180"/>
            <a:ext cx="5879717" cy="2067924"/>
            <a:chOff x="0" y="0"/>
            <a:chExt cx="7839623" cy="2757232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7839623" cy="2757232"/>
              <a:chOff x="0" y="0"/>
              <a:chExt cx="1343619" cy="472557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343619" cy="472557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72557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72557"/>
                    </a:lnTo>
                    <a:lnTo>
                      <a:pt x="0" y="47255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57150"/>
                <a:ext cx="1343619" cy="529707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5297450" y="288959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5297450" y="288959"/>
              <a:ext cx="2139409" cy="2139409"/>
            </a:xfrm>
            <a:custGeom>
              <a:avLst/>
              <a:gdLst/>
              <a:ahLst/>
              <a:cxnLst/>
              <a:rect l="l" t="t" r="r" b="b"/>
              <a:pathLst>
                <a:path w="2139409" h="2139409">
                  <a:moveTo>
                    <a:pt x="0" y="0"/>
                  </a:moveTo>
                  <a:lnTo>
                    <a:pt x="2139409" y="0"/>
                  </a:lnTo>
                  <a:lnTo>
                    <a:pt x="2139409" y="2139410"/>
                  </a:lnTo>
                  <a:lnTo>
                    <a:pt x="0" y="2139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65152" y="464091"/>
              <a:ext cx="4732299" cy="173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PRANCŪZŲ KALBA</a:t>
              </a:r>
            </a:p>
          </p:txBody>
        </p:sp>
      </p:grpSp>
      <p:sp>
        <p:nvSpPr>
          <p:cNvPr id="38" name="Freeform 38" descr="Paveikslėlis, kuriame yra tekstas, Šriftas, ekrano kopija, Grafika  Automatiškai sugeneruotas aprašymas"/>
          <p:cNvSpPr/>
          <p:nvPr/>
        </p:nvSpPr>
        <p:spPr>
          <a:xfrm>
            <a:off x="16844701" y="108000"/>
            <a:ext cx="4431299" cy="1112354"/>
          </a:xfrm>
          <a:custGeom>
            <a:avLst/>
            <a:gdLst/>
            <a:ahLst/>
            <a:cxnLst/>
            <a:rect l="l" t="t" r="r" b="b"/>
            <a:pathLst>
              <a:path w="4431299" h="1112354">
                <a:moveTo>
                  <a:pt x="0" y="0"/>
                </a:moveTo>
                <a:lnTo>
                  <a:pt x="4431299" y="0"/>
                </a:lnTo>
                <a:lnTo>
                  <a:pt x="4431299" y="1112354"/>
                </a:lnTo>
                <a:lnTo>
                  <a:pt x="0" y="111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9598" y="4823417"/>
            <a:ext cx="5879717" cy="2067924"/>
            <a:chOff x="0" y="0"/>
            <a:chExt cx="7839623" cy="275723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839623" cy="2757232"/>
              <a:chOff x="0" y="0"/>
              <a:chExt cx="1343619" cy="47255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43619" cy="472557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72557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72557"/>
                    </a:lnTo>
                    <a:lnTo>
                      <a:pt x="0" y="47255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1343619" cy="529707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65152" y="460700"/>
              <a:ext cx="4732299" cy="173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POPIETINĖ GRUPĖ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8" name="Freeform 8"/>
            <p:cNvSpPr/>
            <p:nvPr/>
          </p:nvSpPr>
          <p:spPr>
            <a:xfrm>
              <a:off x="5451876" y="459947"/>
              <a:ext cx="1830557" cy="1830557"/>
            </a:xfrm>
            <a:custGeom>
              <a:avLst/>
              <a:gdLst/>
              <a:ahLst/>
              <a:cxnLst/>
              <a:rect l="l" t="t" r="r" b="b"/>
              <a:pathLst>
                <a:path w="1830557" h="1830557">
                  <a:moveTo>
                    <a:pt x="0" y="0"/>
                  </a:moveTo>
                  <a:lnTo>
                    <a:pt x="1830557" y="0"/>
                  </a:lnTo>
                  <a:lnTo>
                    <a:pt x="1830557" y="1830557"/>
                  </a:lnTo>
                  <a:lnTo>
                    <a:pt x="0" y="1830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09598" y="9911765"/>
            <a:ext cx="5879717" cy="1946420"/>
            <a:chOff x="0" y="0"/>
            <a:chExt cx="7839623" cy="259522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11827" y="8063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PIETŪS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371118" y="279002"/>
              <a:ext cx="2037223" cy="2037223"/>
            </a:xfrm>
            <a:custGeom>
              <a:avLst/>
              <a:gdLst/>
              <a:ahLst/>
              <a:cxnLst/>
              <a:rect l="l" t="t" r="r" b="b"/>
              <a:pathLst>
                <a:path w="2037223" h="2037223">
                  <a:moveTo>
                    <a:pt x="0" y="0"/>
                  </a:moveTo>
                  <a:lnTo>
                    <a:pt x="2037224" y="0"/>
                  </a:lnTo>
                  <a:lnTo>
                    <a:pt x="2037224" y="2037223"/>
                  </a:lnTo>
                  <a:lnTo>
                    <a:pt x="0" y="2037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609598" y="7367591"/>
            <a:ext cx="5879717" cy="2067924"/>
            <a:chOff x="0" y="0"/>
            <a:chExt cx="7839623" cy="275723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7839623" cy="2757232"/>
              <a:chOff x="0" y="0"/>
              <a:chExt cx="1343619" cy="47255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43619" cy="472557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72557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72557"/>
                    </a:lnTo>
                    <a:lnTo>
                      <a:pt x="0" y="47255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1343619" cy="529707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428903" y="505137"/>
              <a:ext cx="1921655" cy="1746959"/>
            </a:xfrm>
            <a:custGeom>
              <a:avLst/>
              <a:gdLst/>
              <a:ahLst/>
              <a:cxnLst/>
              <a:rect l="l" t="t" r="r" b="b"/>
              <a:pathLst>
                <a:path w="1921655" h="1746959">
                  <a:moveTo>
                    <a:pt x="0" y="0"/>
                  </a:moveTo>
                  <a:lnTo>
                    <a:pt x="1921654" y="0"/>
                  </a:lnTo>
                  <a:lnTo>
                    <a:pt x="1921654" y="1746958"/>
                  </a:lnTo>
                  <a:lnTo>
                    <a:pt x="0" y="1746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62316" y="9055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UŽKANDŽIAI</a:t>
              </a:r>
            </a:p>
          </p:txBody>
        </p:sp>
      </p:grpSp>
      <p:sp>
        <p:nvSpPr>
          <p:cNvPr id="23" name="Freeform 23" descr="Paveikslėlis, kuriame yra tekstas, Šriftas, ekrano kopija, Grafika  Automatiškai sugeneruotas aprašymas"/>
          <p:cNvSpPr/>
          <p:nvPr/>
        </p:nvSpPr>
        <p:spPr>
          <a:xfrm>
            <a:off x="16844701" y="108000"/>
            <a:ext cx="4431299" cy="1112354"/>
          </a:xfrm>
          <a:custGeom>
            <a:avLst/>
            <a:gdLst/>
            <a:ahLst/>
            <a:cxnLst/>
            <a:rect l="l" t="t" r="r" b="b"/>
            <a:pathLst>
              <a:path w="4431299" h="1112354">
                <a:moveTo>
                  <a:pt x="0" y="0"/>
                </a:moveTo>
                <a:lnTo>
                  <a:pt x="4431299" y="0"/>
                </a:lnTo>
                <a:lnTo>
                  <a:pt x="4431299" y="1112354"/>
                </a:lnTo>
                <a:lnTo>
                  <a:pt x="0" y="11123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24" name="Group 24"/>
          <p:cNvGrpSpPr/>
          <p:nvPr/>
        </p:nvGrpSpPr>
        <p:grpSpPr>
          <a:xfrm>
            <a:off x="3609598" y="2398832"/>
            <a:ext cx="5879717" cy="1946420"/>
            <a:chOff x="0" y="0"/>
            <a:chExt cx="7839623" cy="259522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311827" y="8063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BASEINAS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170042" y="227706"/>
              <a:ext cx="2325885" cy="2139814"/>
            </a:xfrm>
            <a:custGeom>
              <a:avLst/>
              <a:gdLst/>
              <a:ahLst/>
              <a:cxnLst/>
              <a:rect l="l" t="t" r="r" b="b"/>
              <a:pathLst>
                <a:path w="2325885" h="2139814">
                  <a:moveTo>
                    <a:pt x="0" y="0"/>
                  </a:moveTo>
                  <a:lnTo>
                    <a:pt x="2325884" y="0"/>
                  </a:lnTo>
                  <a:lnTo>
                    <a:pt x="2325884" y="2139814"/>
                  </a:lnTo>
                  <a:lnTo>
                    <a:pt x="0" y="2139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692000" y="2398832"/>
            <a:ext cx="5879717" cy="1946420"/>
            <a:chOff x="0" y="0"/>
            <a:chExt cx="1343619" cy="44479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43619" cy="444791"/>
            </a:xfrm>
            <a:custGeom>
              <a:avLst/>
              <a:gdLst/>
              <a:ahLst/>
              <a:cxnLst/>
              <a:rect l="l" t="t" r="r" b="b"/>
              <a:pathLst>
                <a:path w="1343619" h="444791">
                  <a:moveTo>
                    <a:pt x="0" y="0"/>
                  </a:moveTo>
                  <a:lnTo>
                    <a:pt x="1343619" y="0"/>
                  </a:lnTo>
                  <a:lnTo>
                    <a:pt x="1343619" y="444791"/>
                  </a:lnTo>
                  <a:lnTo>
                    <a:pt x="0" y="4447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1343619" cy="501941"/>
            </a:xfrm>
            <a:prstGeom prst="rect">
              <a:avLst/>
            </a:prstGeom>
          </p:spPr>
          <p:txBody>
            <a:bodyPr lIns="39834" tIns="39834" rIns="39834" bIns="39834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4665088" y="2547990"/>
            <a:ext cx="1638420" cy="1634485"/>
          </a:xfrm>
          <a:custGeom>
            <a:avLst/>
            <a:gdLst/>
            <a:ahLst/>
            <a:cxnLst/>
            <a:rect l="l" t="t" r="r" b="b"/>
            <a:pathLst>
              <a:path w="1638420" h="1634485">
                <a:moveTo>
                  <a:pt x="0" y="0"/>
                </a:moveTo>
                <a:lnTo>
                  <a:pt x="1638419" y="0"/>
                </a:lnTo>
                <a:lnTo>
                  <a:pt x="1638419" y="1634485"/>
                </a:lnTo>
                <a:lnTo>
                  <a:pt x="0" y="1634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56" t="-5126" r="-2556" b="-24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lt-LT"/>
          </a:p>
        </p:txBody>
      </p:sp>
      <p:grpSp>
        <p:nvGrpSpPr>
          <p:cNvPr id="35" name="Group 35"/>
          <p:cNvGrpSpPr/>
          <p:nvPr/>
        </p:nvGrpSpPr>
        <p:grpSpPr>
          <a:xfrm>
            <a:off x="10692000" y="4944921"/>
            <a:ext cx="5879717" cy="1946420"/>
            <a:chOff x="0" y="0"/>
            <a:chExt cx="7839623" cy="2595226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7839623" cy="2595226"/>
              <a:chOff x="0" y="0"/>
              <a:chExt cx="1343619" cy="44479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343619" cy="444791"/>
              </a:xfrm>
              <a:custGeom>
                <a:avLst/>
                <a:gdLst/>
                <a:ahLst/>
                <a:cxnLst/>
                <a:rect l="l" t="t" r="r" b="b"/>
                <a:pathLst>
                  <a:path w="1343619" h="444791">
                    <a:moveTo>
                      <a:pt x="0" y="0"/>
                    </a:moveTo>
                    <a:lnTo>
                      <a:pt x="1343619" y="0"/>
                    </a:lnTo>
                    <a:lnTo>
                      <a:pt x="1343619" y="444791"/>
                    </a:lnTo>
                    <a:lnTo>
                      <a:pt x="0" y="4447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57150"/>
                <a:ext cx="1343619" cy="501941"/>
              </a:xfrm>
              <a:prstGeom prst="rect">
                <a:avLst/>
              </a:prstGeom>
            </p:spPr>
            <p:txBody>
              <a:bodyPr lIns="39834" tIns="39834" rIns="39834" bIns="39834" rtlCol="0" anchor="ctr"/>
              <a:lstStyle/>
              <a:p>
                <a:pPr algn="ctr">
                  <a:lnSpc>
                    <a:spcPts val="40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311827" y="806394"/>
              <a:ext cx="4732299" cy="850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69"/>
                </a:lnSpc>
              </a:pPr>
              <a:r>
                <a:rPr lang="en-US" sz="3763">
                  <a:solidFill>
                    <a:srgbClr val="000000"/>
                  </a:solidFill>
                  <a:latin typeface="Arialle"/>
                  <a:ea typeface="Arialle"/>
                  <a:cs typeface="Arialle"/>
                  <a:sym typeface="Arialle"/>
                </a:rPr>
                <a:t>IŠVYKA</a:t>
              </a:r>
            </a:p>
          </p:txBody>
        </p:sp>
        <p:sp>
          <p:nvSpPr>
            <p:cNvPr id="40" name="Freeform 40"/>
            <p:cNvSpPr/>
            <p:nvPr/>
          </p:nvSpPr>
          <p:spPr>
            <a:xfrm>
              <a:off x="5297450" y="198877"/>
              <a:ext cx="2184560" cy="2179313"/>
            </a:xfrm>
            <a:custGeom>
              <a:avLst/>
              <a:gdLst/>
              <a:ahLst/>
              <a:cxnLst/>
              <a:rect l="l" t="t" r="r" b="b"/>
              <a:pathLst>
                <a:path w="2184560" h="2179313">
                  <a:moveTo>
                    <a:pt x="0" y="0"/>
                  </a:moveTo>
                  <a:lnTo>
                    <a:pt x="2184560" y="0"/>
                  </a:lnTo>
                  <a:lnTo>
                    <a:pt x="2184560" y="2179313"/>
                  </a:lnTo>
                  <a:lnTo>
                    <a:pt x="0" y="2179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6" t="-5126" r="-2556" b="-24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41" name="Freeform 41"/>
          <p:cNvSpPr/>
          <p:nvPr/>
        </p:nvSpPr>
        <p:spPr>
          <a:xfrm>
            <a:off x="14692418" y="2559687"/>
            <a:ext cx="1611090" cy="1611090"/>
          </a:xfrm>
          <a:custGeom>
            <a:avLst/>
            <a:gdLst/>
            <a:ahLst/>
            <a:cxnLst/>
            <a:rect l="l" t="t" r="r" b="b"/>
            <a:pathLst>
              <a:path w="1611090" h="1611090">
                <a:moveTo>
                  <a:pt x="0" y="0"/>
                </a:moveTo>
                <a:lnTo>
                  <a:pt x="1611089" y="0"/>
                </a:lnTo>
                <a:lnTo>
                  <a:pt x="1611089" y="1611090"/>
                </a:lnTo>
                <a:lnTo>
                  <a:pt x="0" y="16110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42" name="Freeform 42"/>
          <p:cNvSpPr/>
          <p:nvPr/>
        </p:nvSpPr>
        <p:spPr>
          <a:xfrm>
            <a:off x="14715503" y="5242210"/>
            <a:ext cx="1564919" cy="1351842"/>
          </a:xfrm>
          <a:custGeom>
            <a:avLst/>
            <a:gdLst/>
            <a:ahLst/>
            <a:cxnLst/>
            <a:rect l="l" t="t" r="r" b="b"/>
            <a:pathLst>
              <a:path w="1564919" h="1351842">
                <a:moveTo>
                  <a:pt x="0" y="0"/>
                </a:moveTo>
                <a:lnTo>
                  <a:pt x="1564919" y="0"/>
                </a:lnTo>
                <a:lnTo>
                  <a:pt x="1564919" y="1351842"/>
                </a:lnTo>
                <a:lnTo>
                  <a:pt x="0" y="13518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08" t="-55615" r="-33118"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43" name="TextBox 43"/>
          <p:cNvSpPr txBox="1"/>
          <p:nvPr/>
        </p:nvSpPr>
        <p:spPr>
          <a:xfrm>
            <a:off x="10925870" y="2979816"/>
            <a:ext cx="3549224" cy="661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9"/>
              </a:lnSpc>
            </a:pPr>
            <a:r>
              <a:rPr lang="en-US" sz="3763">
                <a:solidFill>
                  <a:srgbClr val="000000"/>
                </a:solidFill>
                <a:latin typeface="Arialle"/>
                <a:ea typeface="Arialle"/>
                <a:cs typeface="Arialle"/>
                <a:sym typeface="Arialle"/>
              </a:rPr>
              <a:t>ŠVENTĖ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442077" y="356754"/>
            <a:ext cx="1340262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Simboliai, skirti kitoms veikloms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b8cc94-2f45-45c4-9d09-e4a2f7526aa7" xsi:nil="true"/>
    <lcf76f155ced4ddcb4097134ff3c332f xmlns="8f9d4937-46ce-4ee6-83e5-25f01144bc6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87C5A54344B3D142B79A265ED8F274A9" ma:contentTypeVersion="13" ma:contentTypeDescription="Kurkite naują dokumentą." ma:contentTypeScope="" ma:versionID="fc88a20a03ac8d8eb525aa277c400d48">
  <xsd:schema xmlns:xsd="http://www.w3.org/2001/XMLSchema" xmlns:xs="http://www.w3.org/2001/XMLSchema" xmlns:p="http://schemas.microsoft.com/office/2006/metadata/properties" xmlns:ns2="8f9d4937-46ce-4ee6-83e5-25f01144bc6c" xmlns:ns3="6bb8cc94-2f45-45c4-9d09-e4a2f7526aa7" targetNamespace="http://schemas.microsoft.com/office/2006/metadata/properties" ma:root="true" ma:fieldsID="2f95efe501ca4f91620216e5297577bf" ns2:_="" ns3:_="">
    <xsd:import namespace="8f9d4937-46ce-4ee6-83e5-25f01144bc6c"/>
    <xsd:import namespace="6bb8cc94-2f45-45c4-9d09-e4a2f7526a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4937-46ce-4ee6-83e5-25f01144b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Vaizdų žymės" ma:readOnly="false" ma:fieldId="{5cf76f15-5ced-4ddc-b409-7134ff3c332f}" ma:taxonomyMulti="true" ma:sspId="eda19249-0f5e-441f-b4cc-0c8442fac5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8cc94-2f45-45c4-9d09-e4a2f7526aa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38a9f79-11e7-4045-ad0a-9f2b959bcf76}" ma:internalName="TaxCatchAll" ma:showField="CatchAllData" ma:web="6bb8cc94-2f45-45c4-9d09-e4a2f7526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41EF84-FCFF-4A3A-A833-844FA76E1FD1}">
  <ds:schemaRefs>
    <ds:schemaRef ds:uri="http://schemas.microsoft.com/office/2006/metadata/properties"/>
    <ds:schemaRef ds:uri="http://schemas.microsoft.com/office/infopath/2007/PartnerControls"/>
    <ds:schemaRef ds:uri="6bb8cc94-2f45-45c4-9d09-e4a2f7526aa7"/>
    <ds:schemaRef ds:uri="8f9d4937-46ce-4ee6-83e5-25f01144bc6c"/>
  </ds:schemaRefs>
</ds:datastoreItem>
</file>

<file path=customXml/itemProps2.xml><?xml version="1.0" encoding="utf-8"?>
<ds:datastoreItem xmlns:ds="http://schemas.openxmlformats.org/officeDocument/2006/customXml" ds:itemID="{97FECEA1-A03D-4196-9CD8-0E29ED6665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C5EB1C-985E-4744-9491-9693807FE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4937-46ce-4ee6-83e5-25f01144bc6c"/>
    <ds:schemaRef ds:uri="6bb8cc94-2f45-45c4-9d09-e4a2f7526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Pasirinktinai</PresentationFormat>
  <Paragraphs>27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9" baseType="lpstr">
      <vt:lpstr>Atkinson Hyperlegible Bold</vt:lpstr>
      <vt:lpstr>Arialle</vt:lpstr>
      <vt:lpstr>Calibri</vt:lpstr>
      <vt:lpstr>Arial</vt:lpstr>
      <vt:lpstr>Open Sans</vt:lpstr>
      <vt:lpstr>Office Theme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Dienotvarkės kortelės</dc:title>
  <cp:lastModifiedBy>Gintarė Šatė</cp:lastModifiedBy>
  <cp:revision>1</cp:revision>
  <dcterms:created xsi:type="dcterms:W3CDTF">2006-08-16T00:00:00Z</dcterms:created>
  <dcterms:modified xsi:type="dcterms:W3CDTF">2025-09-29T06:00:46Z</dcterms:modified>
  <dc:identifier>DAGpLrVWZzo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0x01010087C5A54344B3D142B79A265ED8F274A9</vt:lpwstr>
  </property>
</Properties>
</file>