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Open Sans" charset="1" panose="020B0606030504020204"/>
      <p:regular r:id="rId8"/>
    </p:embeddedFont>
    <p:embeddedFont>
      <p:font typeface="Open Sans Bold" charset="1" panose="020B080603050402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tableStyles" Target="tableStyles.xml"/><Relationship Id="rId10" Type="http://schemas.openxmlformats.org/officeDocument/2006/relationships/customXml" Target="../customXml/item1.xml"/><Relationship Id="rId4" Type="http://schemas.openxmlformats.org/officeDocument/2006/relationships/theme" Target="theme/theme1.xml"/><Relationship Id="rId9" Type="http://schemas.openxmlformats.org/officeDocument/2006/relationships/font" Target="fonts/font9.fntdata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2.png" Type="http://schemas.openxmlformats.org/officeDocument/2006/relationships/image"/><Relationship Id="rId5" Target="../media/image13.svg" Type="http://schemas.openxmlformats.org/officeDocument/2006/relationships/image"/><Relationship Id="rId6" Target="../media/image14.png" Type="http://schemas.openxmlformats.org/officeDocument/2006/relationships/image"/><Relationship Id="rId7" Target="../media/image15.svg" Type="http://schemas.openxmlformats.org/officeDocument/2006/relationships/image"/><Relationship Id="rId8" Target="../media/image16.png" Type="http://schemas.openxmlformats.org/officeDocument/2006/relationships/image"/><Relationship Id="rId9" Target="../media/image1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09736" y="2016990"/>
            <a:ext cx="5595624" cy="1529868"/>
            <a:chOff x="0" y="0"/>
            <a:chExt cx="7460832" cy="2039824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0" y="0"/>
              <a:ext cx="7460832" cy="2039824"/>
              <a:chOff x="0" y="0"/>
              <a:chExt cx="1564740" cy="427807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5554849" y="302397"/>
              <a:ext cx="1790989" cy="1435030"/>
            </a:xfrm>
            <a:custGeom>
              <a:avLst/>
              <a:gdLst/>
              <a:ahLst/>
              <a:cxnLst/>
              <a:rect r="r" b="b" t="t" l="l"/>
              <a:pathLst>
                <a:path h="1435030" w="1790989">
                  <a:moveTo>
                    <a:pt x="0" y="0"/>
                  </a:moveTo>
                  <a:lnTo>
                    <a:pt x="1790990" y="0"/>
                  </a:lnTo>
                  <a:lnTo>
                    <a:pt x="1790990" y="1435030"/>
                  </a:lnTo>
                  <a:lnTo>
                    <a:pt x="0" y="14350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202440" y="686370"/>
              <a:ext cx="5122907" cy="6194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47"/>
                </a:lnSpc>
              </a:pPr>
              <a:r>
                <a:rPr lang="en-US" sz="281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Klausyti pasakojimo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56000" y="4146934"/>
            <a:ext cx="5595624" cy="1529868"/>
            <a:chOff x="0" y="0"/>
            <a:chExt cx="7460832" cy="2039824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7460832" cy="2039824"/>
              <a:chOff x="0" y="0"/>
              <a:chExt cx="1564740" cy="42780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2" id="12"/>
            <p:cNvSpPr txBox="true"/>
            <p:nvPr/>
          </p:nvSpPr>
          <p:spPr>
            <a:xfrm rot="0">
              <a:off x="0" y="352710"/>
              <a:ext cx="5122907" cy="12867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47"/>
                </a:lnSpc>
              </a:pPr>
              <a:r>
                <a:rPr lang="en-US" sz="281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Žiūrėti vaizdo medžiagą</a:t>
              </a:r>
            </a:p>
          </p:txBody>
        </p:sp>
        <p:sp>
          <p:nvSpPr>
            <p:cNvPr name="Freeform 13" id="13"/>
            <p:cNvSpPr/>
            <p:nvPr/>
          </p:nvSpPr>
          <p:spPr>
            <a:xfrm flipH="false" flipV="false" rot="0">
              <a:off x="5472002" y="261937"/>
              <a:ext cx="1840557" cy="1515950"/>
            </a:xfrm>
            <a:custGeom>
              <a:avLst/>
              <a:gdLst/>
              <a:ahLst/>
              <a:cxnLst/>
              <a:rect r="r" b="b" t="t" l="l"/>
              <a:pathLst>
                <a:path h="1515950" w="1840557">
                  <a:moveTo>
                    <a:pt x="0" y="0"/>
                  </a:moveTo>
                  <a:lnTo>
                    <a:pt x="1840558" y="0"/>
                  </a:lnTo>
                  <a:lnTo>
                    <a:pt x="1840558" y="1515950"/>
                  </a:lnTo>
                  <a:lnTo>
                    <a:pt x="0" y="15159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709736" y="6276877"/>
            <a:ext cx="5595624" cy="1529868"/>
            <a:chOff x="0" y="0"/>
            <a:chExt cx="7460832" cy="2039824"/>
          </a:xfrm>
        </p:grpSpPr>
        <p:grpSp>
          <p:nvGrpSpPr>
            <p:cNvPr name="Group 15" id="15"/>
            <p:cNvGrpSpPr/>
            <p:nvPr/>
          </p:nvGrpSpPr>
          <p:grpSpPr>
            <a:xfrm rot="0">
              <a:off x="0" y="0"/>
              <a:ext cx="7460832" cy="2039824"/>
              <a:chOff x="0" y="0"/>
              <a:chExt cx="1564740" cy="427807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8" id="18"/>
            <p:cNvSpPr txBox="true"/>
            <p:nvPr/>
          </p:nvSpPr>
          <p:spPr>
            <a:xfrm rot="0">
              <a:off x="229461" y="686370"/>
              <a:ext cx="5122907" cy="6194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47"/>
                </a:lnSpc>
              </a:pPr>
              <a:r>
                <a:rPr lang="en-US" sz="281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Atsakyti į klausimus</a:t>
              </a:r>
            </a:p>
          </p:txBody>
        </p:sp>
        <p:sp>
          <p:nvSpPr>
            <p:cNvPr name="Freeform 19" id="19"/>
            <p:cNvSpPr/>
            <p:nvPr/>
          </p:nvSpPr>
          <p:spPr>
            <a:xfrm flipH="false" flipV="false" rot="0">
              <a:off x="5586169" y="174813"/>
              <a:ext cx="1685973" cy="1690198"/>
            </a:xfrm>
            <a:custGeom>
              <a:avLst/>
              <a:gdLst/>
              <a:ahLst/>
              <a:cxnLst/>
              <a:rect r="r" b="b" t="t" l="l"/>
              <a:pathLst>
                <a:path h="1690198" w="1685973">
                  <a:moveTo>
                    <a:pt x="0" y="0"/>
                  </a:moveTo>
                  <a:lnTo>
                    <a:pt x="1685973" y="0"/>
                  </a:lnTo>
                  <a:lnTo>
                    <a:pt x="1685973" y="1690198"/>
                  </a:lnTo>
                  <a:lnTo>
                    <a:pt x="0" y="16901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756000" y="8406132"/>
            <a:ext cx="5595624" cy="1529868"/>
            <a:chOff x="0" y="0"/>
            <a:chExt cx="7460832" cy="2039824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0" y="0"/>
              <a:ext cx="7460832" cy="2039824"/>
              <a:chOff x="0" y="0"/>
              <a:chExt cx="1564740" cy="427807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4" id="24"/>
            <p:cNvSpPr txBox="true"/>
            <p:nvPr/>
          </p:nvSpPr>
          <p:spPr>
            <a:xfrm rot="0">
              <a:off x="0" y="686370"/>
              <a:ext cx="5122907" cy="6194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47"/>
                </a:lnSpc>
              </a:pPr>
              <a:r>
                <a:rPr lang="en-US" sz="281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Darbas grupėje</a:t>
              </a:r>
            </a:p>
          </p:txBody>
        </p:sp>
        <p:sp>
          <p:nvSpPr>
            <p:cNvPr name="Freeform 25" id="25"/>
            <p:cNvSpPr/>
            <p:nvPr/>
          </p:nvSpPr>
          <p:spPr>
            <a:xfrm flipH="false" flipV="false" rot="0">
              <a:off x="5352367" y="194610"/>
              <a:ext cx="1823871" cy="1650603"/>
            </a:xfrm>
            <a:custGeom>
              <a:avLst/>
              <a:gdLst/>
              <a:ahLst/>
              <a:cxnLst/>
              <a:rect r="r" b="b" t="t" l="l"/>
              <a:pathLst>
                <a:path h="1650603" w="1823871">
                  <a:moveTo>
                    <a:pt x="0" y="0"/>
                  </a:moveTo>
                  <a:lnTo>
                    <a:pt x="1823872" y="0"/>
                  </a:lnTo>
                  <a:lnTo>
                    <a:pt x="1823872" y="1650604"/>
                  </a:lnTo>
                  <a:lnTo>
                    <a:pt x="0" y="16506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26" id="26"/>
          <p:cNvSpPr txBox="true"/>
          <p:nvPr/>
        </p:nvSpPr>
        <p:spPr>
          <a:xfrm rot="0">
            <a:off x="782358" y="1034600"/>
            <a:ext cx="5595624" cy="537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Pamokos struktūra</a:t>
            </a:r>
          </a:p>
        </p:txBody>
      </p:sp>
      <p:sp>
        <p:nvSpPr>
          <p:cNvPr name="Freeform 27" id="27" descr="Paveikslėlis, kuriame yra tekstas, Šriftas, ekrano kopija, Grafika  Automatiškai sugeneruotas aprašymas"/>
          <p:cNvSpPr/>
          <p:nvPr/>
        </p:nvSpPr>
        <p:spPr>
          <a:xfrm flipH="false" flipV="false" rot="0">
            <a:off x="5303963" y="108000"/>
            <a:ext cx="2148037" cy="539205"/>
          </a:xfrm>
          <a:custGeom>
            <a:avLst/>
            <a:gdLst/>
            <a:ahLst/>
            <a:cxnLst/>
            <a:rect r="r" b="b" t="t" l="l"/>
            <a:pathLst>
              <a:path h="539205" w="2148037">
                <a:moveTo>
                  <a:pt x="0" y="0"/>
                </a:moveTo>
                <a:lnTo>
                  <a:pt x="2148037" y="0"/>
                </a:lnTo>
                <a:lnTo>
                  <a:pt x="2148037" y="539205"/>
                </a:lnTo>
                <a:lnTo>
                  <a:pt x="0" y="53920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56000" y="6539788"/>
            <a:ext cx="5428242" cy="1256184"/>
            <a:chOff x="0" y="0"/>
            <a:chExt cx="7237656" cy="1674912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0" y="0"/>
              <a:ext cx="7237656" cy="1486710"/>
              <a:chOff x="0" y="0"/>
              <a:chExt cx="1564740" cy="321418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1564740" cy="321418"/>
              </a:xfrm>
              <a:custGeom>
                <a:avLst/>
                <a:gdLst/>
                <a:ahLst/>
                <a:cxnLst/>
                <a:rect r="r" b="b" t="t" l="l"/>
                <a:pathLst>
                  <a:path h="321418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321418"/>
                    </a:lnTo>
                    <a:lnTo>
                      <a:pt x="0" y="321418"/>
                    </a:lnTo>
                    <a:close/>
                  </a:path>
                </a:pathLst>
              </a:custGeom>
              <a:solidFill>
                <a:srgbClr val="FFFFFF"/>
              </a:solidFill>
              <a:ln w="57150" cap="sq">
                <a:solidFill>
                  <a:srgbClr val="457B63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28575"/>
                <a:ext cx="1564740" cy="349993"/>
              </a:xfrm>
              <a:prstGeom prst="rect">
                <a:avLst/>
              </a:prstGeom>
            </p:spPr>
            <p:txBody>
              <a:bodyPr anchor="ctr" rtlCol="false" tIns="63157" lIns="63157" bIns="63157" rIns="63157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5665280" y="87847"/>
              <a:ext cx="1311017" cy="1311017"/>
            </a:xfrm>
            <a:custGeom>
              <a:avLst/>
              <a:gdLst/>
              <a:ahLst/>
              <a:cxnLst/>
              <a:rect r="r" b="b" t="t" l="l"/>
              <a:pathLst>
                <a:path h="1311017" w="1311017">
                  <a:moveTo>
                    <a:pt x="0" y="0"/>
                  </a:moveTo>
                  <a:lnTo>
                    <a:pt x="1311017" y="0"/>
                  </a:lnTo>
                  <a:lnTo>
                    <a:pt x="1311017" y="1311016"/>
                  </a:lnTo>
                  <a:lnTo>
                    <a:pt x="0" y="13110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15421" y="428963"/>
              <a:ext cx="4914727" cy="12459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786"/>
                </a:lnSpc>
              </a:pPr>
              <a:r>
                <a:rPr lang="en-US" sz="2704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PERTRAUKĖLĖ</a:t>
              </a:r>
            </a:p>
            <a:p>
              <a:pPr algn="ctr">
                <a:lnSpc>
                  <a:spcPts val="3786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09736" y="4731774"/>
            <a:ext cx="5451374" cy="1490430"/>
            <a:chOff x="0" y="0"/>
            <a:chExt cx="7268498" cy="198724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7268498" cy="1987240"/>
              <a:chOff x="0" y="0"/>
              <a:chExt cx="1564740" cy="42780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12" id="12"/>
            <p:cNvSpPr/>
            <p:nvPr/>
          </p:nvSpPr>
          <p:spPr>
            <a:xfrm flipH="false" flipV="false" rot="0">
              <a:off x="4990843" y="156999"/>
              <a:ext cx="2009351" cy="1673242"/>
            </a:xfrm>
            <a:custGeom>
              <a:avLst/>
              <a:gdLst/>
              <a:ahLst/>
              <a:cxnLst/>
              <a:rect r="r" b="b" t="t" l="l"/>
              <a:pathLst>
                <a:path h="1673242" w="2009351">
                  <a:moveTo>
                    <a:pt x="0" y="0"/>
                  </a:moveTo>
                  <a:lnTo>
                    <a:pt x="2009352" y="0"/>
                  </a:lnTo>
                  <a:lnTo>
                    <a:pt x="2009352" y="1673242"/>
                  </a:lnTo>
                  <a:lnTo>
                    <a:pt x="0" y="1673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0" y="667448"/>
              <a:ext cx="4990843" cy="60471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45"/>
                </a:lnSpc>
              </a:pPr>
              <a:r>
                <a:rPr lang="en-US" sz="2746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Užduotis lentoje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695441" y="2900230"/>
            <a:ext cx="5549360" cy="1517220"/>
            <a:chOff x="0" y="0"/>
            <a:chExt cx="7399147" cy="2022959"/>
          </a:xfrm>
        </p:grpSpPr>
        <p:grpSp>
          <p:nvGrpSpPr>
            <p:cNvPr name="Group 15" id="15"/>
            <p:cNvGrpSpPr/>
            <p:nvPr/>
          </p:nvGrpSpPr>
          <p:grpSpPr>
            <a:xfrm rot="0">
              <a:off x="0" y="0"/>
              <a:ext cx="7399147" cy="2022959"/>
              <a:chOff x="0" y="0"/>
              <a:chExt cx="1564740" cy="427807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8" id="18"/>
            <p:cNvSpPr txBox="true"/>
            <p:nvPr/>
          </p:nvSpPr>
          <p:spPr>
            <a:xfrm rot="0">
              <a:off x="0" y="670776"/>
              <a:ext cx="5080551" cy="6242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14"/>
                </a:lnSpc>
              </a:pPr>
              <a:r>
                <a:rPr lang="en-US" sz="2796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Pasakoti</a:t>
              </a:r>
            </a:p>
          </p:txBody>
        </p:sp>
        <p:sp>
          <p:nvSpPr>
            <p:cNvPr name="Freeform 19" id="19"/>
            <p:cNvSpPr/>
            <p:nvPr/>
          </p:nvSpPr>
          <p:spPr>
            <a:xfrm flipH="false" flipV="false" rot="0">
              <a:off x="5587325" y="100610"/>
              <a:ext cx="1537092" cy="1821739"/>
            </a:xfrm>
            <a:custGeom>
              <a:avLst/>
              <a:gdLst/>
              <a:ahLst/>
              <a:cxnLst/>
              <a:rect r="r" b="b" t="t" l="l"/>
              <a:pathLst>
                <a:path h="1821739" w="1537092">
                  <a:moveTo>
                    <a:pt x="0" y="0"/>
                  </a:moveTo>
                  <a:lnTo>
                    <a:pt x="1537092" y="0"/>
                  </a:lnTo>
                  <a:lnTo>
                    <a:pt x="1537092" y="1821739"/>
                  </a:lnTo>
                  <a:lnTo>
                    <a:pt x="0" y="18217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672309" y="948014"/>
            <a:ext cx="5595624" cy="1529868"/>
            <a:chOff x="0" y="0"/>
            <a:chExt cx="7460832" cy="2039824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0" y="0"/>
              <a:ext cx="7460832" cy="2039824"/>
              <a:chOff x="0" y="0"/>
              <a:chExt cx="1564740" cy="427807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564740" cy="427807"/>
              </a:xfrm>
              <a:custGeom>
                <a:avLst/>
                <a:gdLst/>
                <a:ahLst/>
                <a:cxnLst/>
                <a:rect r="r" b="b" t="t" l="l"/>
                <a:pathLst>
                  <a:path h="427807" w="1564740">
                    <a:moveTo>
                      <a:pt x="0" y="0"/>
                    </a:moveTo>
                    <a:lnTo>
                      <a:pt x="1564740" y="0"/>
                    </a:lnTo>
                    <a:lnTo>
                      <a:pt x="1564740" y="427807"/>
                    </a:lnTo>
                    <a:lnTo>
                      <a:pt x="0" y="427807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0" y="-28575"/>
                <a:ext cx="1564740" cy="45638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24" id="24"/>
            <p:cNvSpPr/>
            <p:nvPr/>
          </p:nvSpPr>
          <p:spPr>
            <a:xfrm flipH="false" flipV="false" rot="0">
              <a:off x="5587891" y="195313"/>
              <a:ext cx="1595921" cy="1595921"/>
            </a:xfrm>
            <a:custGeom>
              <a:avLst/>
              <a:gdLst/>
              <a:ahLst/>
              <a:cxnLst/>
              <a:rect r="r" b="b" t="t" l="l"/>
              <a:pathLst>
                <a:path h="1595921" w="1595921">
                  <a:moveTo>
                    <a:pt x="0" y="0"/>
                  </a:moveTo>
                  <a:lnTo>
                    <a:pt x="1595921" y="0"/>
                  </a:lnTo>
                  <a:lnTo>
                    <a:pt x="1595921" y="1595921"/>
                  </a:lnTo>
                  <a:lnTo>
                    <a:pt x="0" y="15959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25" id="25"/>
            <p:cNvSpPr txBox="true"/>
            <p:nvPr/>
          </p:nvSpPr>
          <p:spPr>
            <a:xfrm rot="0">
              <a:off x="0" y="686370"/>
              <a:ext cx="5122907" cy="6194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947"/>
                </a:lnSpc>
              </a:pPr>
              <a:r>
                <a:rPr lang="en-US" sz="281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Skaityti garsiai</a:t>
              </a:r>
            </a:p>
          </p:txBody>
        </p:sp>
      </p:grpSp>
      <p:sp>
        <p:nvSpPr>
          <p:cNvPr name="Freeform 26" id="26" descr="Paveikslėlis, kuriame yra tekstas, Šriftas, ekrano kopija, Grafika  Automatiškai sugeneruotas aprašymas"/>
          <p:cNvSpPr/>
          <p:nvPr/>
        </p:nvSpPr>
        <p:spPr>
          <a:xfrm flipH="false" flipV="false" rot="0">
            <a:off x="5303963" y="108000"/>
            <a:ext cx="2148037" cy="539205"/>
          </a:xfrm>
          <a:custGeom>
            <a:avLst/>
            <a:gdLst/>
            <a:ahLst/>
            <a:cxnLst/>
            <a:rect r="r" b="b" t="t" l="l"/>
            <a:pathLst>
              <a:path h="539205" w="2148037">
                <a:moveTo>
                  <a:pt x="0" y="0"/>
                </a:moveTo>
                <a:lnTo>
                  <a:pt x="2148037" y="0"/>
                </a:lnTo>
                <a:lnTo>
                  <a:pt x="2148037" y="539205"/>
                </a:lnTo>
                <a:lnTo>
                  <a:pt x="0" y="53920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87C5A54344B3D142B79A265ED8F274A9" ma:contentTypeVersion="13" ma:contentTypeDescription="Kurkite naują dokumentą." ma:contentTypeScope="" ma:versionID="fc88a20a03ac8d8eb525aa277c400d48">
  <xsd:schema xmlns:xsd="http://www.w3.org/2001/XMLSchema" xmlns:xs="http://www.w3.org/2001/XMLSchema" xmlns:p="http://schemas.microsoft.com/office/2006/metadata/properties" xmlns:ns2="8f9d4937-46ce-4ee6-83e5-25f01144bc6c" xmlns:ns3="6bb8cc94-2f45-45c4-9d09-e4a2f7526aa7" targetNamespace="http://schemas.microsoft.com/office/2006/metadata/properties" ma:root="true" ma:fieldsID="2f95efe501ca4f91620216e5297577bf" ns2:_="" ns3:_="">
    <xsd:import namespace="8f9d4937-46ce-4ee6-83e5-25f01144bc6c"/>
    <xsd:import namespace="6bb8cc94-2f45-45c4-9d09-e4a2f7526a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9d4937-46ce-4ee6-83e5-25f01144bc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Vaizdų žymės" ma:readOnly="false" ma:fieldId="{5cf76f15-5ced-4ddc-b409-7134ff3c332f}" ma:taxonomyMulti="true" ma:sspId="eda19249-0f5e-441f-b4cc-0c8442fac5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8cc94-2f45-45c4-9d09-e4a2f7526aa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38a9f79-11e7-4045-ad0a-9f2b959bcf76}" ma:internalName="TaxCatchAll" ma:showField="CatchAllData" ma:web="6bb8cc94-2f45-45c4-9d09-e4a2f7526a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bb8cc94-2f45-45c4-9d09-e4a2f7526aa7" xsi:nil="true"/>
    <lcf76f155ced4ddcb4097134ff3c332f xmlns="8f9d4937-46ce-4ee6-83e5-25f01144bc6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DEEC8EC-1ED6-4213-8A93-46EDCC727EF0}"/>
</file>

<file path=customXml/itemProps2.xml><?xml version="1.0" encoding="utf-8"?>
<ds:datastoreItem xmlns:ds="http://schemas.openxmlformats.org/officeDocument/2006/customXml" ds:itemID="{CD7C9022-A575-4932-B3A4-9721DF437316}"/>
</file>

<file path=customXml/itemProps3.xml><?xml version="1.0" encoding="utf-8"?>
<ds:datastoreItem xmlns:ds="http://schemas.openxmlformats.org/officeDocument/2006/customXml" ds:itemID="{70623ACD-F09F-42D4-9FE0-3AEDF7662D4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KLAUSYTI PASAKOJIMO</dc:title>
  <cp:revision>1</cp:revision>
  <dcterms:created xsi:type="dcterms:W3CDTF">2006-08-16T00:00:00Z</dcterms:created>
  <dcterms:modified xsi:type="dcterms:W3CDTF">2011-08-01T06:04:30Z</dcterms:modified>
  <dc:identifier>DAF_8hEGWgE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0x01010087C5A54344B3D142B79A265ED8F274A9</vt:lpwstr>
  </property>
</Properties>
</file>